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3"/>
  </p:notesMasterIdLst>
  <p:sldIdLst>
    <p:sldId id="257" r:id="rId2"/>
    <p:sldId id="379" r:id="rId3"/>
    <p:sldId id="339" r:id="rId4"/>
    <p:sldId id="338" r:id="rId5"/>
    <p:sldId id="340" r:id="rId6"/>
    <p:sldId id="346" r:id="rId7"/>
    <p:sldId id="341" r:id="rId8"/>
    <p:sldId id="347" r:id="rId9"/>
    <p:sldId id="348" r:id="rId10"/>
    <p:sldId id="342" r:id="rId11"/>
    <p:sldId id="349" r:id="rId12"/>
    <p:sldId id="343" r:id="rId13"/>
    <p:sldId id="344" r:id="rId14"/>
    <p:sldId id="345" r:id="rId15"/>
    <p:sldId id="350" r:id="rId16"/>
    <p:sldId id="351" r:id="rId17"/>
    <p:sldId id="352" r:id="rId18"/>
    <p:sldId id="353" r:id="rId19"/>
    <p:sldId id="380" r:id="rId20"/>
    <p:sldId id="355" r:id="rId21"/>
    <p:sldId id="356" r:id="rId22"/>
    <p:sldId id="357" r:id="rId23"/>
    <p:sldId id="359" r:id="rId24"/>
    <p:sldId id="360" r:id="rId25"/>
    <p:sldId id="358" r:id="rId26"/>
    <p:sldId id="361" r:id="rId27"/>
    <p:sldId id="362" r:id="rId28"/>
    <p:sldId id="363" r:id="rId29"/>
    <p:sldId id="364" r:id="rId30"/>
    <p:sldId id="365" r:id="rId31"/>
    <p:sldId id="366" r:id="rId32"/>
    <p:sldId id="120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B864E-C8F0-4FA9-876D-EE470095AE47}" v="3" dt="2022-02-25T01:18: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0340" autoAdjust="0"/>
  </p:normalViewPr>
  <p:slideViewPr>
    <p:cSldViewPr snapToGrid="0">
      <p:cViewPr varScale="1">
        <p:scale>
          <a:sx n="61" d="100"/>
          <a:sy n="61" d="100"/>
        </p:scale>
        <p:origin x="69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Yi Zhe Teoh" userId="da9868f5-d965-4720-b0ac-0cf122816a4c" providerId="ADAL" clId="{5EEB864E-C8F0-4FA9-876D-EE470095AE47}"/>
    <pc:docChg chg="addSld modSld">
      <pc:chgData name="Isaac Yi Zhe Teoh" userId="da9868f5-d965-4720-b0ac-0cf122816a4c" providerId="ADAL" clId="{5EEB864E-C8F0-4FA9-876D-EE470095AE47}" dt="2022-02-25T01:18:15.890" v="3" actId="20577"/>
      <pc:docMkLst>
        <pc:docMk/>
      </pc:docMkLst>
      <pc:sldChg chg="addSp delSp">
        <pc:chgData name="Isaac Yi Zhe Teoh" userId="da9868f5-d965-4720-b0ac-0cf122816a4c" providerId="ADAL" clId="{5EEB864E-C8F0-4FA9-876D-EE470095AE47}" dt="2022-02-25T01:00:11.316" v="1"/>
        <pc:sldMkLst>
          <pc:docMk/>
          <pc:sldMk cId="1376999652" sldId="357"/>
        </pc:sldMkLst>
        <pc:spChg chg="add del">
          <ac:chgData name="Isaac Yi Zhe Teoh" userId="da9868f5-d965-4720-b0ac-0cf122816a4c" providerId="ADAL" clId="{5EEB864E-C8F0-4FA9-876D-EE470095AE47}" dt="2022-02-25T01:00:11.316" v="1"/>
          <ac:spMkLst>
            <pc:docMk/>
            <pc:sldMk cId="1376999652" sldId="357"/>
            <ac:spMk id="2" creationId="{7BD17704-86B9-4842-9706-D0FC9E319851}"/>
          </ac:spMkLst>
        </pc:spChg>
      </pc:sldChg>
      <pc:sldChg chg="modSp add mod">
        <pc:chgData name="Isaac Yi Zhe Teoh" userId="da9868f5-d965-4720-b0ac-0cf122816a4c" providerId="ADAL" clId="{5EEB864E-C8F0-4FA9-876D-EE470095AE47}" dt="2022-02-25T01:18:15.890" v="3" actId="20577"/>
        <pc:sldMkLst>
          <pc:docMk/>
          <pc:sldMk cId="1790969291" sldId="1206"/>
        </pc:sldMkLst>
        <pc:spChg chg="mod">
          <ac:chgData name="Isaac Yi Zhe Teoh" userId="da9868f5-d965-4720-b0ac-0cf122816a4c" providerId="ADAL" clId="{5EEB864E-C8F0-4FA9-876D-EE470095AE47}" dt="2022-02-25T01:18:15.890" v="3" actId="20577"/>
          <ac:spMkLst>
            <pc:docMk/>
            <pc:sldMk cId="1790969291" sldId="1206"/>
            <ac:spMk id="8" creationId="{933012B9-ACDB-4146-937A-9ACF215FC0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5C628-BB71-4F8F-B9DF-C4BB993D34BA}" type="datetimeFigureOut">
              <a:rPr lang="en-GB" smtClean="0"/>
              <a:t>25/02/2022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36FA4-FB03-4238-944B-15AC089889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50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92480" y="6398654"/>
            <a:ext cx="1924594" cy="366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789481" y="6398654"/>
            <a:ext cx="2418415" cy="297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1333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1333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21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F415-8DC4-4D92-96F4-F549CFC93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6A04374-DFCE-4ACC-9D06-44A24E770F3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759" y="1968500"/>
            <a:ext cx="10862917" cy="423862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2"/>
              </a:buClr>
              <a:buFont typeface="Arial" panose="020B0604020202020204" pitchFamily="34" charset="0"/>
              <a:buChar char="•"/>
              <a:defRPr/>
            </a:lvl1pPr>
            <a:lvl2pPr marL="829255" indent="-285750" algn="l"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1372759" indent="-285750" algn="l">
              <a:buFont typeface="Wingdings" pitchFamily="2" charset="2"/>
              <a:buChar char="§"/>
              <a:defRPr>
                <a:latin typeface="+mn-lt"/>
              </a:defRPr>
            </a:lvl3pPr>
            <a:lvl4pPr marL="1916267" indent="-285750" algn="l">
              <a:buClr>
                <a:schemeClr val="bg2"/>
              </a:buClr>
              <a:buFont typeface="Wingdings" pitchFamily="2" charset="2"/>
              <a:buChar char="ü"/>
              <a:defRPr>
                <a:solidFill>
                  <a:schemeClr val="bg2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" name="Footer Placeholder 3"/>
          <p:cNvSpPr txBox="1">
            <a:spLocks noGrp="1"/>
          </p:cNvSpPr>
          <p:nvPr/>
        </p:nvSpPr>
        <p:spPr bwMode="auto">
          <a:xfrm>
            <a:off x="731427" y="6422967"/>
            <a:ext cx="5093639" cy="31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469" tIns="60733" rIns="121469" bIns="6073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2015</a:t>
            </a:r>
            <a:r>
              <a:rPr lang="en-US" sz="1200" baseline="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 Rancher Labs, Inc.</a:t>
            </a:r>
            <a:endParaRPr lang="en-US" sz="1200" dirty="0">
              <a:solidFill>
                <a:srgbClr val="4D4F53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7428" y="6398654"/>
            <a:ext cx="52696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Rancher-Logo-Final(5.2)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411" y="6244730"/>
            <a:ext cx="1076812" cy="6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67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onghorn/longhorn" TargetMode="External"/><Relationship Id="rId5" Type="http://schemas.openxmlformats.org/officeDocument/2006/relationships/hyperlink" Target="https://rancher.com/rancher-os/" TargetMode="External"/><Relationship Id="rId4" Type="http://schemas.openxmlformats.org/officeDocument/2006/relationships/hyperlink" Target="https://k3s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5DA3CBBC-71AF-C04A-A7CE-E732D637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0" y="1910343"/>
            <a:ext cx="4200709" cy="4685757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B4B4BD9F-490C-8C4E-AFEF-A3821994BC96}"/>
              </a:ext>
            </a:extLst>
          </p:cNvPr>
          <p:cNvSpPr txBox="1"/>
          <p:nvPr/>
        </p:nvSpPr>
        <p:spPr>
          <a:xfrm>
            <a:off x="3156554" y="1700461"/>
            <a:ext cx="4805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Oriya MN" pitchFamily="2" charset="0"/>
                <a:ea typeface="STXingkai" panose="02010800040101010101" pitchFamily="2" charset="-122"/>
                <a:cs typeface="Oriya MN" pitchFamily="2" charset="0"/>
              </a:rPr>
              <a:t>DevOps</a:t>
            </a:r>
          </a:p>
          <a:p>
            <a:r>
              <a:rPr lang="en-US" sz="7200" dirty="0">
                <a:solidFill>
                  <a:srgbClr val="FFFFFF"/>
                </a:solidFill>
                <a:latin typeface="Oriya MN" pitchFamily="2" charset="0"/>
                <a:ea typeface="STXingkai" panose="02010800040101010101" pitchFamily="2" charset="-122"/>
                <a:cs typeface="Oriya MN" pitchFamily="2" charset="0"/>
              </a:rPr>
              <a:t>Ninja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4F00C47-0DE8-074A-BBF8-16F6A4CE2A07}"/>
              </a:ext>
            </a:extLst>
          </p:cNvPr>
          <p:cNvSpPr txBox="1"/>
          <p:nvPr/>
        </p:nvSpPr>
        <p:spPr>
          <a:xfrm>
            <a:off x="0" y="4909"/>
            <a:ext cx="7329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Oriya MN" pitchFamily="2" charset="0"/>
                <a:ea typeface="STXingkai" panose="02010800040101010101" pitchFamily="2" charset="-122"/>
                <a:cs typeface="Oriya MN" pitchFamily="2" charset="0"/>
              </a:rPr>
              <a:t>2-Containers</a:t>
            </a:r>
          </a:p>
        </p:txBody>
      </p:sp>
    </p:spTree>
    <p:extLst>
      <p:ext uri="{BB962C8B-B14F-4D97-AF65-F5344CB8AC3E}">
        <p14:creationId xmlns:p14="http://schemas.microsoft.com/office/powerpoint/2010/main" val="3080883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similares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mas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forma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hardware.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2D067E6E-A972-C245-B37C-D760E7DFC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5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AAEAAQAAAAAAAAMQAAAAJDgyYjEwMTViLTI1YjEtNGY3YS04MWE0LTc4M2VmNDNjZmUyM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5" y="1027942"/>
            <a:ext cx="9091542" cy="5341281"/>
          </a:xfrm>
          <a:prstGeom prst="rect">
            <a:avLst/>
          </a:prstGeom>
        </p:spPr>
      </p:pic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7CDA57C0-2F7C-1948-9C83-00CBFC4E6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tamanho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sejam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rapidamente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Portabilidade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entre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todas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independente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do kernel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modelo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95026903-10FF-F740-8A9D-B2E50312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2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reutilização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sucessivas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um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inspecionar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reverter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versões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anteriores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otimizadas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tipicamente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pequenas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entrega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rápida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tempo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CAAC6330-9158-D742-8C1F-DBFB0B21F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4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233936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 QUÊ USAR?	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repositório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remoto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local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compartilhar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Manutenção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simplificada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reduz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esforço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risco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dependências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6FD2D153-46C6-3D45-8288-3273B6DE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3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  <p:pic>
        <p:nvPicPr>
          <p:cNvPr id="3" name="Imagem 2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F0244B96-1B08-CE49-B98E-A7C0230D6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6" y="3135653"/>
            <a:ext cx="3192210" cy="356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5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software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softwares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orquestração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containers via web.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  <p:pic>
        <p:nvPicPr>
          <p:cNvPr id="2" name="Picture 1" descr="Rancher-Logo-Final-300x1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2" y="3325702"/>
            <a:ext cx="4189322" cy="2513593"/>
          </a:xfrm>
          <a:prstGeom prst="rect">
            <a:avLst/>
          </a:prstGeom>
        </p:spPr>
      </p:pic>
      <p:pic>
        <p:nvPicPr>
          <p:cNvPr id="3" name="Picture 2" descr="open-sour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57" y="3049133"/>
            <a:ext cx="7595430" cy="2830372"/>
          </a:xfrm>
          <a:prstGeom prst="rect">
            <a:avLst/>
          </a:prstGeom>
        </p:spPr>
      </p:pic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2DA6644A-48CD-8A4E-BFA3-DB105AE0F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aceita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hosts Linux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físicos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distinção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implementando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infra-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projetados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especificamente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facilitar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infraestrutura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Rancher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volumes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balanceador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E3A5A6E4-FE49-2240-BF34-6702293DB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24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882B62EC-EFB6-5647-944F-CE9EF8FA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BCB2CA2-8D98-8046-9AF4-65683056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" y="1025913"/>
            <a:ext cx="10806157" cy="53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6" y="100775"/>
            <a:ext cx="7905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Rancher – Outros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Produtos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882B62EC-EFB6-5647-944F-CE9EF8FA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CF110975-C827-5847-8809-60A22634B4B3}"/>
              </a:ext>
            </a:extLst>
          </p:cNvPr>
          <p:cNvSpPr/>
          <p:nvPr/>
        </p:nvSpPr>
        <p:spPr>
          <a:xfrm>
            <a:off x="205383" y="1455652"/>
            <a:ext cx="1198661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  <a:hlinkClick r:id="rId4"/>
              </a:rPr>
              <a:t>https://k3s.io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Kubernetes para Edge e IoT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  <a:hlinkClick r:id="rId5"/>
            </a:endParaRP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  <a:hlinkClick r:id="rId5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  <a:hlinkClick r:id="rId5"/>
              </a:rPr>
              <a:t>https://rancher.com/rancher-os/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Sistema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Rancher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  <a:hlinkClick r:id="rId6"/>
              </a:rPr>
              <a:t>https://github.com/longhorn/longhorn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Sistema de volume para containers</a:t>
            </a:r>
          </a:p>
        </p:txBody>
      </p:sp>
    </p:spTree>
    <p:extLst>
      <p:ext uri="{BB962C8B-B14F-4D97-AF65-F5344CB8AC3E}">
        <p14:creationId xmlns:p14="http://schemas.microsoft.com/office/powerpoint/2010/main" val="421059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646" y="1282836"/>
            <a:ext cx="10972800" cy="3545643"/>
          </a:xfrm>
        </p:spPr>
        <p:txBody>
          <a:bodyPr/>
          <a:lstStyle/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Rancher</a:t>
            </a: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- O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possível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GB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GB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727" y="302335"/>
            <a:ext cx="28224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Agenda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8B541BC4-0AD1-0340-99E4-7036BB8F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6" y="4616605"/>
            <a:ext cx="1864560" cy="207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4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Imagem 2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A3BC6931-216A-CC4F-8125-E1DA2306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6" y="3135653"/>
            <a:ext cx="3192210" cy="356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6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full_7349898.jpe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6" b="10907"/>
          <a:stretch/>
        </p:blipFill>
        <p:spPr>
          <a:xfrm>
            <a:off x="20160" y="1048099"/>
            <a:ext cx="11471266" cy="5341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plataforma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open source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containers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enterprise,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15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anos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experiência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do Google e pronto para o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mundo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multi-cloud: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pública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privada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híbrida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Possui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desenho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modular 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rodado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quase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/>
                <a:cs typeface="Trebuchet MS"/>
              </a:rPr>
              <a:t>.</a:t>
            </a:r>
          </a:p>
        </p:txBody>
      </p:sp>
      <p:pic>
        <p:nvPicPr>
          <p:cNvPr id="7" name="Imagem 6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E8568332-668F-AF4A-BF94-674FD7D6D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flexível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mecanismo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desacoplado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service discovery. Como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maioria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plataformas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menos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master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múltiplos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nodes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responsável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 API,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agendamento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deployments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total do cluster.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F07B20F7-48E5-7B49-9EFC-653F527E7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99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2_Kubernetes-Architect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8" b="7127"/>
          <a:stretch/>
        </p:blipFill>
        <p:spPr>
          <a:xfrm>
            <a:off x="0" y="1068256"/>
            <a:ext cx="9907090" cy="5300967"/>
          </a:xfrm>
          <a:prstGeom prst="rect">
            <a:avLst/>
          </a:prstGeom>
        </p:spPr>
      </p:pic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A5F1EBE4-83B4-3E4A-9005-C07C4CA98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5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3_Kubernetes-Mas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b="6539"/>
          <a:stretch/>
        </p:blipFill>
        <p:spPr>
          <a:xfrm>
            <a:off x="0" y="1059092"/>
            <a:ext cx="9999557" cy="5350442"/>
          </a:xfrm>
          <a:prstGeom prst="rect">
            <a:avLst/>
          </a:prstGeom>
        </p:spPr>
      </p:pic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878B1FE9-DCF7-4244-B0C8-FA2C7B910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Container runtime,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Rocket, com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comunicar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master.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Kubelet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-proxy)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logs,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service discovery e add-ons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trabalhadores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expõem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A81B1300-8D5B-494E-A18C-11465D85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64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Arquitetura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Chart_04_Kubernetes-Nod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5952"/>
          <a:stretch/>
        </p:blipFill>
        <p:spPr>
          <a:xfrm>
            <a:off x="0" y="1033476"/>
            <a:ext cx="9757632" cy="5335745"/>
          </a:xfrm>
          <a:prstGeom prst="rect">
            <a:avLst/>
          </a:prstGeom>
        </p:spPr>
      </p:pic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AEAEA7C9-F555-F743-96F8-33BE9DB4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27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Componentes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usarmos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nossas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containeirizadas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Pods: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Deployments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Provê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única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ReplicaSets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Labels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organizar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4B284549-455C-E445-858C-E3025EC6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45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-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Componentes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Daemonsets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sempre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pods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Secrets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Salvar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sensitivos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senhas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bancos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dados.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ConfigMaps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Jobs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: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Executar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temporais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repetidas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vezes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10187772-C80B-D94C-B318-AD5F3463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28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Deployment de containers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controle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Rollout.</a:t>
            </a: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Descreva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com o "Deployment".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mudanças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no deployment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atualizar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imagens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com um "rollout".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pausar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resumir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rollback das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alterações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preferir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76E16B95-0F5E-CE49-BFDF-576DA37FF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0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2727" y="302335"/>
            <a:ext cx="610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5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5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9920BA1B-EBA6-D841-BCC5-B21D2424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6" y="3135653"/>
            <a:ext cx="3192210" cy="356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5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Empacotamento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declarar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mínimo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(CPU &amp;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alocar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puderem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caber.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incrementa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eficiência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computacional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ultimamente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ajuda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baixar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custos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71FA52FD-98B9-8442-9ECC-A1F2817BF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4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Service Discovery e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expor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internet e outros containers no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service discovery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variáveis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DNS.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também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configurar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autoscaling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CPU,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Memória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aumentarem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AFBCF8D4-2408-9E4C-9103-CF4A7A82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0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1960-E90A-4FFB-82CC-8C01E4C4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Kubernetes- What we can do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3012B9-ACDB-4146-937A-9ACF215FC0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759" y="1291472"/>
            <a:ext cx="10862917" cy="4915653"/>
          </a:xfrm>
        </p:spPr>
        <p:txBody>
          <a:bodyPr/>
          <a:lstStyle/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Deployment of containers and rollout control. </a:t>
            </a:r>
          </a:p>
          <a:p>
            <a:pPr lvl="1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Describe your containers and how many you want with "Deployment". Kubernetes will keep these containers running and will manage deployment changes (like updating images or changing environment variables) with a "rollout". You can pause, resume, and roll back changes as you see fit.</a:t>
            </a:r>
            <a:r>
              <a:rPr kumimoji="0" lang="en-US" altLang="en-US" sz="449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- Resource packaging </a:t>
            </a:r>
          </a:p>
          <a:p>
            <a:pPr lvl="1"/>
            <a:r>
              <a:rPr kumimoji="0" lang="en-US" altLang="en-US" sz="1149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You can declare a minimum and maximum computational resources (CPU &amp; Memory) for your containers. Kubernetes will place your containers where they can fit. This increases your computational efficiency and ultimately helps to lower your costs.</a:t>
            </a:r>
            <a:r>
              <a:rPr kumimoji="0" lang="en-US" altLang="en-US" sz="249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99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96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Cluster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Heterogêneo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qualquer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lugar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VM's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nuvem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on-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premisses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bare metal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data center. 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772BA7D5-922D-864F-AC2F-9AF4F801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20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inclui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armazenamento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stateless.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Existe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AWS EBS, GCP,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outros. 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0D46C8A1-A704-914C-955A-F48C7C980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7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- HA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planeta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Terra.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atenção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especial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funcionalidades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HA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multi-master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 federation. Cluster Federation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conectar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conjunto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permitir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automaticamente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movidos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outro cluster. 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B090E652-F926-014E-AEEE-46D02C68F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01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O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podemos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fazer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itens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diferentes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arquiteturas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monolíticas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web,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microserviços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altamente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batch.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370F8FAE-F149-2E46-B558-4C5B71F4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1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problemas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enfrentar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containerizadas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ambiente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clusterizado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Kubernetes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resolve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2" name="Picture 1" descr="architecture-1837176_1280-e1506670343685-1024x4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8919"/>
            <a:ext cx="7439185" cy="3305498"/>
          </a:xfrm>
          <a:prstGeom prst="rect">
            <a:avLst/>
          </a:prstGeom>
        </p:spPr>
      </p:pic>
      <p:pic>
        <p:nvPicPr>
          <p:cNvPr id="6" name="Picture 5" descr="architecture-1837176_1280-e1506670343685-1024x45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6"/>
          <a:stretch/>
        </p:blipFill>
        <p:spPr>
          <a:xfrm flipH="1">
            <a:off x="7430308" y="3087820"/>
            <a:ext cx="4040541" cy="3305498"/>
          </a:xfrm>
          <a:prstGeom prst="rect">
            <a:avLst/>
          </a:prstGeom>
        </p:spPr>
      </p:pic>
      <p:pic>
        <p:nvPicPr>
          <p:cNvPr id="8" name="Imagem 7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28153E2F-4F43-AD4D-B6CA-E791AD6E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9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Scheduling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construiu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grande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baseada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containers?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Seeeensacional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irá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onde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deve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máquinas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corretas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cluster.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58594C4C-0D6F-3048-97C3-0651E773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8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Load balancing</a:t>
            </a:r>
          </a:p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up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Perfeito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se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certificar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distribuído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através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nós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cluster.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esteja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fazendo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host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clientes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alguns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máxima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enquanto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trabalhar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BD2E3038-DF04-C542-B301-81DF48B51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4" y="1455652"/>
            <a:ext cx="10963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projeto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código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aberto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automatiza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implantação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aplicativos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dentro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mantido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empresa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Inc.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1-_NQN6_YnxS29m8vFzWYl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28" y="3136890"/>
            <a:ext cx="7248796" cy="3221687"/>
          </a:xfrm>
          <a:prstGeom prst="rect">
            <a:avLst/>
          </a:prstGeom>
        </p:spPr>
      </p:pic>
      <p:pic>
        <p:nvPicPr>
          <p:cNvPr id="10" name="Imagem 9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2AC96EB2-A4A6-F14F-91BB-1E0B302FC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40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Application scaling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o load balancer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está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distribuindo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carga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entre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muito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!! 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trazer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online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aguentar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crescente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mesmo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demanda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depois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terminar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mais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necessários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poder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suportar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picos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requisições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F57F1B95-E07A-5041-93FB-15528F4E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1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8689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 –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Soluções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84" y="1455652"/>
            <a:ext cx="10963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Cluster management and monitoring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	Agora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sua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eficientemente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um cluster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gigantesco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tem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gerenciar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ela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Você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precisa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definir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lançar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escalar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balancear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tráfego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monitorar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saúde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dos containers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estão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rodando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tarefa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fácil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82FDD073-1741-564A-8A2B-AF51BD0BE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85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18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fornece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camada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adicional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abstração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automação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virtualização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nível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operacional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utilizando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recursos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isolamento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kernel do Linux,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cgroups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namespaces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, e um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500" b="1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union mounting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padrão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</a:t>
            </a:r>
            <a:r>
              <a:rPr lang="en-US" sz="3500" b="1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OverlayFS</a:t>
            </a:r>
            <a:r>
              <a:rPr lang="en-US" sz="35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uso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outros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sistema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arquivos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74C24569-DE92-5E47-9B0F-CD1F9EC0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5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dock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" y="999832"/>
            <a:ext cx="6825730" cy="5364058"/>
          </a:xfrm>
          <a:prstGeom prst="rect">
            <a:avLst/>
          </a:prstGeom>
        </p:spPr>
      </p:pic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673B1E4C-8A6C-8848-9FB5-B64269812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83" y="1455652"/>
            <a:ext cx="11306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	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idéia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Docker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é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cada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rode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apenas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uma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que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seus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dados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importantes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fiquem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persistidos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fora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container,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facultando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assim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possibilidade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do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contêiner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descartável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(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destruir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o container e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recriar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comprometer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integridade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instalação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da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aplicação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ou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serviço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rebuchet MS"/>
                <a:cs typeface="Trebuchet MS"/>
              </a:rPr>
              <a:t>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A1FAA6D4-BFE8-A54B-88E6-8EBA3EA6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4" y="1148879"/>
            <a:ext cx="7116073" cy="5023825"/>
          </a:xfrm>
          <a:prstGeom prst="rect">
            <a:avLst/>
          </a:prstGeom>
        </p:spPr>
      </p:pic>
      <p:pic>
        <p:nvPicPr>
          <p:cNvPr id="4" name="Imagem 3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E6086008-1114-DA4A-8A12-724DB2A3D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07" y="100775"/>
            <a:ext cx="610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lang="en-US" sz="4000" dirty="0" err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endParaRPr lang="en-US" sz="4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3" y="1128724"/>
            <a:ext cx="7308784" cy="5159876"/>
          </a:xfrm>
          <a:prstGeom prst="rect">
            <a:avLst/>
          </a:prstGeom>
        </p:spPr>
      </p:pic>
      <p:pic>
        <p:nvPicPr>
          <p:cNvPr id="6" name="Imagem 5" descr="Uma imagem contendo brinquedo, boneca, lego&#10;&#10;Descrição gerada automaticamente">
            <a:extLst>
              <a:ext uri="{FF2B5EF4-FFF2-40B4-BE49-F238E27FC236}">
                <a16:creationId xmlns:a16="http://schemas.microsoft.com/office/drawing/2014/main" id="{E96BD355-8327-4F4B-958C-A390E25C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17" y="5508703"/>
            <a:ext cx="1079665" cy="12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51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B30B048-7537-4783-848C-40AFE1FF95A8}" vid="{EDB07A40-CBE3-4EBC-BF05-A9032F75C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Rancher Template</Template>
  <TotalTime>13032</TotalTime>
  <Words>1588</Words>
  <Application>Microsoft Office PowerPoint</Application>
  <PresentationFormat>Widescreen</PresentationFormat>
  <Paragraphs>130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inherit</vt:lpstr>
      <vt:lpstr>Oriya MN</vt:lpstr>
      <vt:lpstr>Trebuchet MS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Kubernetes- What we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Rancher 1.0.1</dc:title>
  <dc:creator>Chris Urwin</dc:creator>
  <cp:lastModifiedBy>Isaac Yi Zhe Teoh</cp:lastModifiedBy>
  <cp:revision>186</cp:revision>
  <dcterms:created xsi:type="dcterms:W3CDTF">2016-04-25T07:17:18Z</dcterms:created>
  <dcterms:modified xsi:type="dcterms:W3CDTF">2022-02-25T01:18:17Z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6e366eb-86f1-4645-85a7-f29555b26fee_Enabled">
    <vt:lpwstr>true</vt:lpwstr>
  </property>
  <property fmtid="{D5CDD505-2E9C-101B-9397-08002B2CF9AE}" pid="3" name="MSIP_Label_56e366eb-86f1-4645-85a7-f29555b26fee_SetDate">
    <vt:lpwstr>2022-02-25T00:52:35Z</vt:lpwstr>
  </property>
  <property fmtid="{D5CDD505-2E9C-101B-9397-08002B2CF9AE}" pid="4" name="MSIP_Label_56e366eb-86f1-4645-85a7-f29555b26fee_Method">
    <vt:lpwstr>Standard</vt:lpwstr>
  </property>
  <property fmtid="{D5CDD505-2E9C-101B-9397-08002B2CF9AE}" pid="5" name="MSIP_Label_56e366eb-86f1-4645-85a7-f29555b26fee_Name">
    <vt:lpwstr>Seagate Internal</vt:lpwstr>
  </property>
  <property fmtid="{D5CDD505-2E9C-101B-9397-08002B2CF9AE}" pid="6" name="MSIP_Label_56e366eb-86f1-4645-85a7-f29555b26fee_SiteId">
    <vt:lpwstr>d466216a-c643-434a-9c2e-057448c17cbe</vt:lpwstr>
  </property>
  <property fmtid="{D5CDD505-2E9C-101B-9397-08002B2CF9AE}" pid="7" name="MSIP_Label_56e366eb-86f1-4645-85a7-f29555b26fee_ActionId">
    <vt:lpwstr>1efbb5bd-a212-489d-b79a-d87e0b1e7056</vt:lpwstr>
  </property>
  <property fmtid="{D5CDD505-2E9C-101B-9397-08002B2CF9AE}" pid="8" name="MSIP_Label_56e366eb-86f1-4645-85a7-f29555b26fee_ContentBits">
    <vt:lpwstr>2</vt:lpwstr>
  </property>
</Properties>
</file>